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8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1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7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30"/>
  </p:notesMasterIdLst>
  <p:sldIdLst>
    <p:sldId id="361" r:id="rId22"/>
    <p:sldId id="298" r:id="rId23"/>
    <p:sldId id="339" r:id="rId24"/>
    <p:sldId id="338" r:id="rId25"/>
    <p:sldId id="337" r:id="rId26"/>
    <p:sldId id="362" r:id="rId27"/>
    <p:sldId id="299" r:id="rId28"/>
    <p:sldId id="3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" id="{86F55D6F-F04C-C141-A3B2-B81D9F14C13E}">
          <p14:sldIdLst>
            <p14:sldId id="361"/>
          </p14:sldIdLst>
        </p14:section>
        <p14:section name="Cover slides" id="{A8F06CE1-BECE-433A-A682-4C071F90D966}">
          <p14:sldIdLst>
            <p14:sldId id="298"/>
          </p14:sldIdLst>
        </p14:section>
        <p14:section name="Introduction" id="{D71C3838-11FC-3F44-90EC-9E7C8FE30A48}">
          <p14:sldIdLst>
            <p14:sldId id="339"/>
            <p14:sldId id="338"/>
            <p14:sldId id="337"/>
            <p14:sldId id="362"/>
          </p14:sldIdLst>
        </p14:section>
        <p14:section name="Content Slides" id="{05C53EB9-C633-4D6D-B3BC-F573E1DB951E}">
          <p14:sldIdLst>
            <p14:sldId id="299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50" autoAdjust="0"/>
    <p:restoredTop sz="91387"/>
  </p:normalViewPr>
  <p:slideViewPr>
    <p:cSldViewPr snapToGrid="0">
      <p:cViewPr>
        <p:scale>
          <a:sx n="75" d="100"/>
          <a:sy n="75" d="100"/>
        </p:scale>
        <p:origin x="158" y="-370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98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76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27D8-C729-0274-32FF-428A21B0F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4C1F4C-91A8-D899-5D61-27B97F47C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472C7-9412-B029-C124-B201E338F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EF91C-7E4E-1C5F-9622-C2A372C98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84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1.emf"/><Relationship Id="rId1" Type="http://schemas.openxmlformats.org/officeDocument/2006/relationships/slideMaster" Target="../slideMasters/slideMaster1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2.png"/><Relationship Id="rId4" Type="http://schemas.openxmlformats.org/officeDocument/2006/relationships/image" Target="../media/image104.emf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1.emf"/><Relationship Id="rId1" Type="http://schemas.openxmlformats.org/officeDocument/2006/relationships/slideMaster" Target="../slideMasters/slideMaster1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2.png"/><Relationship Id="rId4" Type="http://schemas.openxmlformats.org/officeDocument/2006/relationships/image" Target="../media/image110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2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6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6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6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6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6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9.emf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2.png"/><Relationship Id="rId4" Type="http://schemas.openxmlformats.org/officeDocument/2006/relationships/image" Target="../media/image74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2.png"/><Relationship Id="rId4" Type="http://schemas.openxmlformats.org/officeDocument/2006/relationships/image" Target="../media/image80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1.emf"/><Relationship Id="rId1" Type="http://schemas.openxmlformats.org/officeDocument/2006/relationships/slideMaster" Target="../slideMasters/slideMaster1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2.png"/><Relationship Id="rId4" Type="http://schemas.openxmlformats.org/officeDocument/2006/relationships/image" Target="../media/image86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1.emf"/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2.png"/><Relationship Id="rId4" Type="http://schemas.openxmlformats.org/officeDocument/2006/relationships/image" Target="../media/image92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1.emf"/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2.png"/><Relationship Id="rId4" Type="http://schemas.openxmlformats.org/officeDocument/2006/relationships/image" Target="../media/image98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36423-E500-F92E-56A6-33E4AD79D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4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  <p:sldLayoutId id="214748380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F362-772A-C2ED-8AD6-86C8F93B30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3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09A8C-6ECD-9D2C-8927-9B620BF130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56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BEA1-EE2B-2986-44CE-2891957F2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QA slide deck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9D1CC-ADAC-1659-10D9-37738043B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and Course Content</a:t>
            </a:r>
          </a:p>
        </p:txBody>
      </p:sp>
    </p:spTree>
    <p:extLst>
      <p:ext uri="{BB962C8B-B14F-4D97-AF65-F5344CB8AC3E}">
        <p14:creationId xmlns:p14="http://schemas.microsoft.com/office/powerpoint/2010/main" val="124014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72F16D-B993-EA0D-8E37-4DF35613E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7D89E00-6139-19C1-ECFC-8AD2CF0B24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88C804-EF91-1432-7021-F75BCA4BC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BCE1AA-5AB6-3147-F4A5-3E65818C2D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34932C3-4DDC-188F-B5E7-5F6AD085B0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6B0959-E24D-F1A3-7D71-FB8DF840DEF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E078-FAA8-617C-1383-51104BCF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0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A52B5-B7E6-175F-42D5-B63588E3E8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By the end of this course, learners will be able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 Python programs and use core data types and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flow control, strings, and collections to solve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regular expressions and handle files and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Write functions and use advanced collection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Organise code with modules, packages, and basic 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Handle errors with exceptions and apply basic testing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49454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7BAE6-11AB-2EA3-A21D-6845707D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496A-7FBD-3622-FD93-69AA603638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Course Pre-requisites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B8590-380F-8E9C-3886-79C04F1A9B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7104959" cy="4061405"/>
          </a:xfrm>
        </p:spPr>
        <p:txBody>
          <a:bodyPr/>
          <a:lstStyle/>
          <a:p>
            <a:r>
              <a:rPr lang="en-GB" b="1" dirty="0"/>
              <a:t>Essential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Basic experience using Microsoft Windows, Linux or MacOS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recent exposure to any programming or scripting language (helpful but not mandatory)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general understanding of what functions or procedures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Familiarity with simple data structures such as strings, lists or 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Awareness of the idea of variable scope (e.g., local vs global)</a:t>
            </a:r>
          </a:p>
          <a:p>
            <a:r>
              <a:rPr lang="en-GB" b="1" dirty="0"/>
              <a:t>Beneficial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practical appreciation of object-oriented (OO) concepts such as classes and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familiarity with another scripting language (e.g., PowerShell, Bash, JavaScript, VBA) is helpful but not required</a:t>
            </a:r>
          </a:p>
        </p:txBody>
      </p:sp>
    </p:spTree>
    <p:extLst>
      <p:ext uri="{BB962C8B-B14F-4D97-AF65-F5344CB8AC3E}">
        <p14:creationId xmlns:p14="http://schemas.microsoft.com/office/powerpoint/2010/main" val="376757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3 Programming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0E0F28B-3BD9-3345-07CC-264D8EC4C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4000" b="1" dirty="0"/>
              <a:t>Course Contents</a:t>
            </a:r>
          </a:p>
        </p:txBody>
      </p:sp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8D0C95-932C-E5F2-C4FE-ED7702FB5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Course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404B7-8BFC-0371-77BE-DCA8918910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359179"/>
            <a:ext cx="7686287" cy="4435334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Introduction to Python 3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Fundamental Variables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Flow Control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String Handling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Collections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Regular Expressions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Data Storage and File Handling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Functions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Advanced Collections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Modules and Packages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OOP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Error Handling and Exceptions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Testing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87291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19290</TotalTime>
  <Words>223</Words>
  <Application>Microsoft Office PowerPoint</Application>
  <PresentationFormat>Widescreen</PresentationFormat>
  <Paragraphs>40</Paragraphs>
  <Slides>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8</vt:i4>
      </vt:variant>
    </vt:vector>
  </HeadingPairs>
  <TitlesOfParts>
    <vt:vector size="30" baseType="lpstr">
      <vt:lpstr>Aptos</vt:lpstr>
      <vt:lpstr>Arial</vt:lpstr>
      <vt:lpstr>Figtree</vt:lpstr>
      <vt:lpstr>Figtree Light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Python 3 Programming</vt:lpstr>
      <vt:lpstr>QA slide deck</vt:lpstr>
      <vt:lpstr>PowerPoint Presentation</vt:lpstr>
      <vt:lpstr>PowerPoint Presentation</vt:lpstr>
      <vt:lpstr>PowerPoint Presentation</vt:lpstr>
      <vt:lpstr>Course Pre-requisites</vt:lpstr>
      <vt:lpstr>Python 3 Programming</vt:lpstr>
      <vt:lpstr>Course Contents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Cameron, Donald</cp:lastModifiedBy>
  <cp:revision>34</cp:revision>
  <dcterms:created xsi:type="dcterms:W3CDTF">2024-06-24T11:44:08Z</dcterms:created>
  <dcterms:modified xsi:type="dcterms:W3CDTF">2025-11-21T12:35:29Z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